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94660"/>
  </p:normalViewPr>
  <p:slideViewPr>
    <p:cSldViewPr snapToGrid="0">
      <p:cViewPr>
        <p:scale>
          <a:sx n="50" d="100"/>
          <a:sy n="50" d="100"/>
        </p:scale>
        <p:origin x="2256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97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9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3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1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6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8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8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0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6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9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9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8E027-E18E-41BE-85EC-23E0472D424E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5120-ADB1-43F6-A217-34C06C305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7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google.com/url?sa=i&amp;url=http://www.femmedoue.com/contraceptives/&amp;psig=AOvVaw0d-KcPED2HpTLyP8uWjlSJ&amp;ust=1588255468561000&amp;source=images&amp;cd=vfe&amp;ved=0CAIQjRxqFwoTCKC6purmjekCFQAAAAAdAAAAABAK" TargetMode="External"/><Relationship Id="rId2" Type="http://schemas.openxmlformats.org/officeDocument/2006/relationships/image" Target="../media/image1.tiff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06" r="530" b="32512"/>
          <a:stretch/>
        </p:blipFill>
        <p:spPr>
          <a:xfrm rot="769986">
            <a:off x="8132722" y="10662483"/>
            <a:ext cx="1428811" cy="482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8535" y="241223"/>
            <a:ext cx="5495423" cy="830997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Relationship and Sex Education at St John Fisher Catholic High 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5161548" y="11083413"/>
            <a:ext cx="3705726" cy="635345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7" name="Block Arc 6"/>
          <p:cNvSpPr/>
          <p:nvPr/>
        </p:nvSpPr>
        <p:spPr>
          <a:xfrm rot="16200000">
            <a:off x="3666836" y="8960729"/>
            <a:ext cx="2989425" cy="2526632"/>
          </a:xfrm>
          <a:prstGeom prst="blockArc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6511" y="8729332"/>
            <a:ext cx="2991973" cy="635894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11" name="Rectangle 10"/>
          <p:cNvSpPr/>
          <p:nvPr/>
        </p:nvSpPr>
        <p:spPr>
          <a:xfrm>
            <a:off x="6496034" y="1665310"/>
            <a:ext cx="1107924" cy="635901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12" name="Rectangle 11"/>
          <p:cNvSpPr/>
          <p:nvPr/>
        </p:nvSpPr>
        <p:spPr>
          <a:xfrm>
            <a:off x="1928781" y="4021718"/>
            <a:ext cx="5771430" cy="638772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13" name="Rectangle 12"/>
          <p:cNvSpPr/>
          <p:nvPr/>
        </p:nvSpPr>
        <p:spPr>
          <a:xfrm>
            <a:off x="1928782" y="6375800"/>
            <a:ext cx="6192534" cy="635345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17" name="Block Arc 16"/>
          <p:cNvSpPr/>
          <p:nvPr/>
        </p:nvSpPr>
        <p:spPr>
          <a:xfrm rot="5400000">
            <a:off x="6626604" y="6607198"/>
            <a:ext cx="2989425" cy="2526632"/>
          </a:xfrm>
          <a:prstGeom prst="blockArc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rot="16200000">
            <a:off x="434069" y="4253116"/>
            <a:ext cx="2989425" cy="2526632"/>
          </a:xfrm>
          <a:prstGeom prst="blockArc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19" name="Block Arc 18"/>
          <p:cNvSpPr/>
          <p:nvPr/>
        </p:nvSpPr>
        <p:spPr>
          <a:xfrm rot="5400000">
            <a:off x="6109246" y="1899584"/>
            <a:ext cx="2989425" cy="2526632"/>
          </a:xfrm>
          <a:prstGeom prst="blockArc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36519" y="10565464"/>
            <a:ext cx="1590041" cy="1600200"/>
          </a:xfrm>
          <a:prstGeom prst="ellipse">
            <a:avLst/>
          </a:prstGeom>
          <a:solidFill>
            <a:srgbClr val="0033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27" name="TextBox 26"/>
          <p:cNvSpPr txBox="1"/>
          <p:nvPr/>
        </p:nvSpPr>
        <p:spPr>
          <a:xfrm>
            <a:off x="3903223" y="11675245"/>
            <a:ext cx="1164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Online Bullying </a:t>
            </a:r>
          </a:p>
          <a:p>
            <a:r>
              <a:rPr lang="en-GB" sz="1000" dirty="0"/>
              <a:t>R37, 38, 39, 40, 41)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65316" y="10217290"/>
            <a:ext cx="1336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Maintaining Genuine Friendships and avoiding toxic ones (R13,14,19,21)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4790" y="10212224"/>
            <a:ext cx="1114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Prejudice and discrimination (R39, 41)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17938" y="8788475"/>
            <a:ext cx="1213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Puberty (R22,24)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4" y="12011211"/>
            <a:ext cx="715835" cy="7158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223" y="8228032"/>
            <a:ext cx="537327" cy="537327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6208977" y="8227361"/>
            <a:ext cx="1590041" cy="1600200"/>
          </a:xfrm>
          <a:prstGeom prst="ellipse">
            <a:avLst/>
          </a:prstGeom>
          <a:solidFill>
            <a:srgbClr val="0033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H="1">
            <a:off x="4603253" y="10780002"/>
            <a:ext cx="188680" cy="217820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flipV="1">
            <a:off x="4339394" y="11393686"/>
            <a:ext cx="209094" cy="209668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207984" y="9057812"/>
            <a:ext cx="292238" cy="221823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 flipH="1" flipV="1">
            <a:off x="5476706" y="9134058"/>
            <a:ext cx="307113" cy="462335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501111" y="7673033"/>
            <a:ext cx="439944" cy="61373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833068" y="10252819"/>
            <a:ext cx="347047" cy="59894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7103642" y="6243435"/>
            <a:ext cx="78708" cy="212816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8538787" y="6506733"/>
            <a:ext cx="297656" cy="133985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005130" y="8667550"/>
            <a:ext cx="38912" cy="247246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685685" y="8122564"/>
            <a:ext cx="1161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How does the media show prejudice towards teens?</a:t>
            </a:r>
          </a:p>
          <a:p>
            <a:r>
              <a:rPr lang="en-GB" sz="800" dirty="0"/>
              <a:t>R39, 40, 41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91538" y="9334301"/>
            <a:ext cx="1289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Sexting and the Law R26, 27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63651" y="7553800"/>
            <a:ext cx="1166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Racism And why it is wrong. </a:t>
            </a:r>
          </a:p>
          <a:p>
            <a:r>
              <a:rPr lang="en-GB" sz="1000" dirty="0"/>
              <a:t>R3, R38, 39, 41)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862434" y="6244415"/>
            <a:ext cx="73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LGBTQAI</a:t>
            </a:r>
          </a:p>
          <a:p>
            <a:r>
              <a:rPr lang="en-GB" sz="1000" dirty="0"/>
              <a:t>R1, 3,4,5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12763" y="5672249"/>
            <a:ext cx="1049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Disability Discrimination</a:t>
            </a:r>
          </a:p>
          <a:p>
            <a:r>
              <a:rPr lang="en-GB" sz="1000" dirty="0"/>
              <a:t>R3</a:t>
            </a:r>
          </a:p>
        </p:txBody>
      </p:sp>
      <p:sp>
        <p:nvSpPr>
          <p:cNvPr id="90" name="Oval 89"/>
          <p:cNvSpPr/>
          <p:nvPr/>
        </p:nvSpPr>
        <p:spPr>
          <a:xfrm>
            <a:off x="5328255" y="5924037"/>
            <a:ext cx="1590041" cy="1600200"/>
          </a:xfrm>
          <a:prstGeom prst="ellipse">
            <a:avLst/>
          </a:prstGeom>
          <a:solidFill>
            <a:srgbClr val="0033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92" name="Heart 91"/>
          <p:cNvSpPr/>
          <p:nvPr/>
        </p:nvSpPr>
        <p:spPr>
          <a:xfrm>
            <a:off x="5520351" y="6194671"/>
            <a:ext cx="1207202" cy="114300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Heart 93"/>
          <p:cNvSpPr/>
          <p:nvPr/>
        </p:nvSpPr>
        <p:spPr>
          <a:xfrm>
            <a:off x="6415089" y="8520752"/>
            <a:ext cx="1207202" cy="114300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05697" y="6384819"/>
            <a:ext cx="8295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/>
              <a:t>Year 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19955" y="8798273"/>
            <a:ext cx="8499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/>
              <a:t>Year 8</a:t>
            </a:r>
          </a:p>
        </p:txBody>
      </p:sp>
      <p:sp>
        <p:nvSpPr>
          <p:cNvPr id="95" name="Heart 94"/>
          <p:cNvSpPr/>
          <p:nvPr/>
        </p:nvSpPr>
        <p:spPr>
          <a:xfrm>
            <a:off x="6134521" y="10876470"/>
            <a:ext cx="1207202" cy="114300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386352" y="11198191"/>
            <a:ext cx="851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/>
              <a:t>Year 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060781" y="7136859"/>
            <a:ext cx="122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Relationships (R1,8,9,11,12,29)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42002" y="5827823"/>
            <a:ext cx="73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Risk &amp; consent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144345" y="7353316"/>
            <a:ext cx="820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STIs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-24643" y="5776633"/>
            <a:ext cx="81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Contraception – planning means choices (R15,17,21,22,28,30)</a:t>
            </a:r>
          </a:p>
        </p:txBody>
      </p:sp>
      <p:sp>
        <p:nvSpPr>
          <p:cNvPr id="103" name="Oval 102"/>
          <p:cNvSpPr/>
          <p:nvPr/>
        </p:nvSpPr>
        <p:spPr>
          <a:xfrm>
            <a:off x="274512" y="4029579"/>
            <a:ext cx="1590041" cy="1600200"/>
          </a:xfrm>
          <a:prstGeom prst="ellipse">
            <a:avLst/>
          </a:prstGeom>
          <a:solidFill>
            <a:srgbClr val="0033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104" name="Heart 103"/>
          <p:cNvSpPr/>
          <p:nvPr/>
        </p:nvSpPr>
        <p:spPr>
          <a:xfrm>
            <a:off x="433792" y="4319608"/>
            <a:ext cx="1207202" cy="114300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TextBox 104"/>
          <p:cNvSpPr txBox="1"/>
          <p:nvPr/>
        </p:nvSpPr>
        <p:spPr>
          <a:xfrm>
            <a:off x="504845" y="4540732"/>
            <a:ext cx="1004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/>
              <a:t>Year 10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H="1" flipV="1">
            <a:off x="8842315" y="8848326"/>
            <a:ext cx="75406" cy="325621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>
            <a:off x="2107508" y="3889571"/>
            <a:ext cx="218044" cy="241036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200150" y="3400425"/>
            <a:ext cx="1045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Stalking and Harassment ( R3, 5, 7, 16)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318588" y="4782027"/>
            <a:ext cx="11516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Peer pressure and how to overcome it. (R35, 36, 37, 38).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154994" y="2983434"/>
            <a:ext cx="1166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The different forms of contraception. (R23, H27, H28, H29)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192829" y="4743225"/>
            <a:ext cx="947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Risk and STIs</a:t>
            </a:r>
          </a:p>
          <a:p>
            <a:r>
              <a:rPr lang="en-GB" sz="1000" dirty="0"/>
              <a:t>(H27, R18).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 flipH="1" flipV="1">
            <a:off x="2886437" y="4381001"/>
            <a:ext cx="7961" cy="390821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828682" y="3858251"/>
            <a:ext cx="42240" cy="360742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 flipV="1">
            <a:off x="4607559" y="4506352"/>
            <a:ext cx="2687" cy="270881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5084803" y="3610092"/>
            <a:ext cx="1590041" cy="1600200"/>
          </a:xfrm>
          <a:prstGeom prst="ellipse">
            <a:avLst/>
          </a:prstGeom>
          <a:solidFill>
            <a:srgbClr val="0033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147" name="Heart 146"/>
          <p:cNvSpPr/>
          <p:nvPr/>
        </p:nvSpPr>
        <p:spPr>
          <a:xfrm>
            <a:off x="5288832" y="3853720"/>
            <a:ext cx="1207202" cy="114300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TextBox 147"/>
          <p:cNvSpPr txBox="1"/>
          <p:nvPr/>
        </p:nvSpPr>
        <p:spPr>
          <a:xfrm>
            <a:off x="5384439" y="4010089"/>
            <a:ext cx="1045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/>
              <a:t>Year 11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675731" y="4687111"/>
            <a:ext cx="1024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Long Term Commitments (R1, 4)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115530" y="3072460"/>
            <a:ext cx="88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Legal Status of Marriage (R4, 25, 33)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403339" y="1236997"/>
            <a:ext cx="92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Parenting (R4, 25, 33)</a:t>
            </a:r>
          </a:p>
        </p:txBody>
      </p:sp>
      <p:cxnSp>
        <p:nvCxnSpPr>
          <p:cNvPr id="158" name="Straight Arrow Connector 157"/>
          <p:cNvCxnSpPr/>
          <p:nvPr/>
        </p:nvCxnSpPr>
        <p:spPr>
          <a:xfrm flipV="1">
            <a:off x="6984465" y="4387787"/>
            <a:ext cx="19529" cy="296397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7383810" y="3806401"/>
            <a:ext cx="19529" cy="370205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7926579" y="3369216"/>
            <a:ext cx="460909" cy="121496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7700211" y="1580397"/>
            <a:ext cx="0" cy="350771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Isosceles Triangle 176"/>
          <p:cNvSpPr/>
          <p:nvPr/>
        </p:nvSpPr>
        <p:spPr>
          <a:xfrm rot="16200000">
            <a:off x="5421699" y="1466622"/>
            <a:ext cx="985668" cy="1096410"/>
          </a:xfrm>
          <a:prstGeom prst="triangle">
            <a:avLst>
              <a:gd name="adj" fmla="val 46135"/>
            </a:avLst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TextBox 177"/>
          <p:cNvSpPr txBox="1"/>
          <p:nvPr/>
        </p:nvSpPr>
        <p:spPr>
          <a:xfrm>
            <a:off x="3559223" y="1971012"/>
            <a:ext cx="17463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u="sng" dirty="0"/>
              <a:t>Life After St John Fisher</a:t>
            </a:r>
          </a:p>
          <a:p>
            <a:r>
              <a:rPr lang="en-GB" sz="1100" dirty="0"/>
              <a:t>College or Apprenticeships and the start of being a young adult</a:t>
            </a:r>
          </a:p>
        </p:txBody>
      </p:sp>
      <p:pic>
        <p:nvPicPr>
          <p:cNvPr id="182" name="Picture 1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1" y="6766171"/>
            <a:ext cx="1216127" cy="1216127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52" y="9242970"/>
            <a:ext cx="1051284" cy="1051284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639" y="1112752"/>
            <a:ext cx="1367491" cy="852019"/>
          </a:xfrm>
          <a:prstGeom prst="rect">
            <a:avLst/>
          </a:prstGeom>
        </p:spPr>
      </p:pic>
      <p:sp>
        <p:nvSpPr>
          <p:cNvPr id="1031" name="TextBox 1030"/>
          <p:cNvSpPr txBox="1"/>
          <p:nvPr/>
        </p:nvSpPr>
        <p:spPr>
          <a:xfrm>
            <a:off x="7349729" y="12571863"/>
            <a:ext cx="26626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Numbers in brackets refer to PSHE Assoc. Mapping of RSE</a:t>
            </a: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9EC55C90-E10F-5942-AFAF-DD1BF0B48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2711" y="10172893"/>
            <a:ext cx="722763" cy="571487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1FB84258-54BA-2541-87E9-2800E982B4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9025" y="5636060"/>
            <a:ext cx="589939" cy="589939"/>
          </a:xfrm>
          <a:prstGeom prst="rect">
            <a:avLst/>
          </a:prstGeom>
        </p:spPr>
      </p:pic>
      <p:sp>
        <p:nvSpPr>
          <p:cNvPr id="1032" name="AutoShape 4" descr="Image result for brook family plann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12" name="Straight Arrow Connector 211"/>
          <p:cNvCxnSpPr/>
          <p:nvPr/>
        </p:nvCxnSpPr>
        <p:spPr>
          <a:xfrm flipH="1" flipV="1">
            <a:off x="4583110" y="6737067"/>
            <a:ext cx="7961" cy="390821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cxnSpLocks/>
          </p:cNvCxnSpPr>
          <p:nvPr/>
        </p:nvCxnSpPr>
        <p:spPr>
          <a:xfrm flipV="1">
            <a:off x="2387627" y="6908317"/>
            <a:ext cx="6464" cy="394129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3598363" y="6183866"/>
            <a:ext cx="12013" cy="307460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684580" y="6031262"/>
            <a:ext cx="366606" cy="27575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CF6C12CC-1786-46B1-A2C1-FB8627C1E173}"/>
              </a:ext>
            </a:extLst>
          </p:cNvPr>
          <p:cNvSpPr txBox="1"/>
          <p:nvPr/>
        </p:nvSpPr>
        <p:spPr>
          <a:xfrm>
            <a:off x="5541251" y="9655281"/>
            <a:ext cx="121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Risk and young people (R44)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EFED5F73-D200-4328-9D5B-EAA00B9DE54E}"/>
              </a:ext>
            </a:extLst>
          </p:cNvPr>
          <p:cNvCxnSpPr>
            <a:cxnSpLocks/>
          </p:cNvCxnSpPr>
          <p:nvPr/>
        </p:nvCxnSpPr>
        <p:spPr>
          <a:xfrm flipH="1" flipV="1">
            <a:off x="5242224" y="11610540"/>
            <a:ext cx="33027" cy="226837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1DB2CDED-C4A5-423B-B48D-C275BE2FCCEA}"/>
              </a:ext>
            </a:extLst>
          </p:cNvPr>
          <p:cNvSpPr txBox="1"/>
          <p:nvPr/>
        </p:nvSpPr>
        <p:spPr>
          <a:xfrm>
            <a:off x="4966808" y="11880657"/>
            <a:ext cx="1164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Mutual Respect and tolerance (R39, 40, 41)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E4E59-E691-4CB8-B3CF-55CCA439FF00}"/>
              </a:ext>
            </a:extLst>
          </p:cNvPr>
          <p:cNvSpPr/>
          <p:nvPr/>
        </p:nvSpPr>
        <p:spPr>
          <a:xfrm>
            <a:off x="3732877" y="6053974"/>
            <a:ext cx="13083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(R1,7,8,15,16,21,30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BEA38-7075-47C5-857C-0A80993C4DD7}"/>
              </a:ext>
            </a:extLst>
          </p:cNvPr>
          <p:cNvSpPr/>
          <p:nvPr/>
        </p:nvSpPr>
        <p:spPr>
          <a:xfrm>
            <a:off x="2015326" y="7560410"/>
            <a:ext cx="12731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R7,21,22,23,26,29)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BD8AF5-6E64-4DE6-952A-06C6663328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15" y="850415"/>
            <a:ext cx="1001284" cy="501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F23BD9-CE67-4628-990F-5533F2ADD7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11" y="4777004"/>
            <a:ext cx="941046" cy="627206"/>
          </a:xfrm>
          <a:prstGeom prst="rect">
            <a:avLst/>
          </a:prstGeom>
        </p:spPr>
      </p:pic>
      <p:pic>
        <p:nvPicPr>
          <p:cNvPr id="1026" name="Picture 2" descr="Contraceptives | Femme Doue">
            <a:hlinkClick r:id="rId12"/>
            <a:extLst>
              <a:ext uri="{FF2B5EF4-FFF2-40B4-BE49-F238E27FC236}">
                <a16:creationId xmlns:a16="http://schemas.microsoft.com/office/drawing/2014/main" id="{5BC2897D-2B7D-4474-B9D2-4F39C846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98" y="2794961"/>
            <a:ext cx="757288" cy="7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544F54-0970-4FC2-8A18-F7C915A651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01" y="5600038"/>
            <a:ext cx="1025786" cy="576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B05F6B-F9E0-478D-815F-3687570DD4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7" y="7522260"/>
            <a:ext cx="1114425" cy="6368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28318A-1813-47DD-AB2B-C69DC382C4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96" y="6893743"/>
            <a:ext cx="614808" cy="61480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0F8C51CB-8D8A-48EB-8197-EAE8CA4E43D6}"/>
              </a:ext>
            </a:extLst>
          </p:cNvPr>
          <p:cNvSpPr txBox="1"/>
          <p:nvPr/>
        </p:nvSpPr>
        <p:spPr>
          <a:xfrm>
            <a:off x="2617418" y="9334301"/>
            <a:ext cx="111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Negative Relationships. Bullying Assembly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870D2E4-B8DE-4631-B1D1-20BFE49CD52A}"/>
              </a:ext>
            </a:extLst>
          </p:cNvPr>
          <p:cNvSpPr txBox="1"/>
          <p:nvPr/>
        </p:nvSpPr>
        <p:spPr>
          <a:xfrm>
            <a:off x="3143209" y="7384116"/>
            <a:ext cx="111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Negative Relationships. Bullying Assembly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09A6FA7-89B1-4C06-AA1E-69B765F9439B}"/>
              </a:ext>
            </a:extLst>
          </p:cNvPr>
          <p:cNvSpPr txBox="1"/>
          <p:nvPr/>
        </p:nvSpPr>
        <p:spPr>
          <a:xfrm>
            <a:off x="6481927" y="7464404"/>
            <a:ext cx="111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Negative Relationships. Bullying Assembly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D151C83-6CE0-495D-AB5D-0F35BA0ECAEA}"/>
              </a:ext>
            </a:extLst>
          </p:cNvPr>
          <p:cNvCxnSpPr>
            <a:cxnSpLocks/>
          </p:cNvCxnSpPr>
          <p:nvPr/>
        </p:nvCxnSpPr>
        <p:spPr>
          <a:xfrm flipV="1">
            <a:off x="3465097" y="9687260"/>
            <a:ext cx="721399" cy="118653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3600E8F-A7ED-42D4-9471-6FA59C2694DC}"/>
              </a:ext>
            </a:extLst>
          </p:cNvPr>
          <p:cNvCxnSpPr>
            <a:cxnSpLocks/>
          </p:cNvCxnSpPr>
          <p:nvPr/>
        </p:nvCxnSpPr>
        <p:spPr>
          <a:xfrm>
            <a:off x="7309950" y="8055855"/>
            <a:ext cx="562315" cy="870139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938772F-C5E7-4C40-8CFA-B94575B23D9A}"/>
              </a:ext>
            </a:extLst>
          </p:cNvPr>
          <p:cNvCxnSpPr>
            <a:cxnSpLocks/>
            <a:stCxn id="100" idx="0"/>
          </p:cNvCxnSpPr>
          <p:nvPr/>
        </p:nvCxnSpPr>
        <p:spPr>
          <a:xfrm flipV="1">
            <a:off x="3700422" y="6873116"/>
            <a:ext cx="40367" cy="511000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21808444-BFD3-4951-8B1F-7D1C9AD48027}"/>
              </a:ext>
            </a:extLst>
          </p:cNvPr>
          <p:cNvSpPr txBox="1"/>
          <p:nvPr/>
        </p:nvSpPr>
        <p:spPr>
          <a:xfrm>
            <a:off x="3326957" y="4911494"/>
            <a:ext cx="1045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Diversity and racism assembly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FA33A6-4FCE-4746-B7F4-9A73953E5CF4}"/>
              </a:ext>
            </a:extLst>
          </p:cNvPr>
          <p:cNvSpPr txBox="1"/>
          <p:nvPr/>
        </p:nvSpPr>
        <p:spPr>
          <a:xfrm>
            <a:off x="8492867" y="4045621"/>
            <a:ext cx="1045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Diversity and racism assembly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2AA2A82-C597-4141-9647-814F84C79750}"/>
              </a:ext>
            </a:extLst>
          </p:cNvPr>
          <p:cNvCxnSpPr/>
          <p:nvPr/>
        </p:nvCxnSpPr>
        <p:spPr>
          <a:xfrm flipH="1" flipV="1">
            <a:off x="3680895" y="4458235"/>
            <a:ext cx="7961" cy="390821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4F0A1DF-10F1-4F71-B6DF-028DFFBB56F2}"/>
              </a:ext>
            </a:extLst>
          </p:cNvPr>
          <p:cNvCxnSpPr>
            <a:cxnSpLocks/>
          </p:cNvCxnSpPr>
          <p:nvPr/>
        </p:nvCxnSpPr>
        <p:spPr>
          <a:xfrm flipH="1" flipV="1">
            <a:off x="8204934" y="4090148"/>
            <a:ext cx="296177" cy="404301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A944AC9-5E25-4123-9BE1-69A1E9B0EFEC}"/>
              </a:ext>
            </a:extLst>
          </p:cNvPr>
          <p:cNvSpPr txBox="1"/>
          <p:nvPr/>
        </p:nvSpPr>
        <p:spPr>
          <a:xfrm>
            <a:off x="1327607" y="2467928"/>
            <a:ext cx="1289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Sexting and the Law R26, 27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3D3FCB2-08FC-43CA-BFAD-70DB92EC7255}"/>
              </a:ext>
            </a:extLst>
          </p:cNvPr>
          <p:cNvCxnSpPr>
            <a:cxnSpLocks/>
            <a:stCxn id="116" idx="2"/>
          </p:cNvCxnSpPr>
          <p:nvPr/>
        </p:nvCxnSpPr>
        <p:spPr>
          <a:xfrm>
            <a:off x="1972513" y="2868038"/>
            <a:ext cx="716397" cy="1231388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DD5268E7-F144-4B34-AD05-17842DE6AC99}"/>
              </a:ext>
            </a:extLst>
          </p:cNvPr>
          <p:cNvSpPr txBox="1"/>
          <p:nvPr/>
        </p:nvSpPr>
        <p:spPr>
          <a:xfrm>
            <a:off x="8710982" y="7844542"/>
            <a:ext cx="104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Online Grooming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2683148-634A-47E1-89EB-393ECD2A847D}"/>
              </a:ext>
            </a:extLst>
          </p:cNvPr>
          <p:cNvSpPr txBox="1"/>
          <p:nvPr/>
        </p:nvSpPr>
        <p:spPr>
          <a:xfrm>
            <a:off x="4286742" y="3541134"/>
            <a:ext cx="116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Internet Safety Assembly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A0F5AA5-0B05-4E74-BD33-7573436C883C}"/>
              </a:ext>
            </a:extLst>
          </p:cNvPr>
          <p:cNvSpPr txBox="1"/>
          <p:nvPr/>
        </p:nvSpPr>
        <p:spPr>
          <a:xfrm>
            <a:off x="4895097" y="8227361"/>
            <a:ext cx="116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Internet Safety Assembly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9AB2627-4778-481B-9523-D649F36FC931}"/>
              </a:ext>
            </a:extLst>
          </p:cNvPr>
          <p:cNvSpPr txBox="1"/>
          <p:nvPr/>
        </p:nvSpPr>
        <p:spPr>
          <a:xfrm>
            <a:off x="8254331" y="1694328"/>
            <a:ext cx="116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Internet Safety Assembly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DF70546-4B9D-4DB3-B61D-E6E80B437F4D}"/>
              </a:ext>
            </a:extLst>
          </p:cNvPr>
          <p:cNvSpPr txBox="1"/>
          <p:nvPr/>
        </p:nvSpPr>
        <p:spPr>
          <a:xfrm>
            <a:off x="7631877" y="5960924"/>
            <a:ext cx="116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Internet Safety Assembly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085BF7C-BBED-4491-8655-671197D16CB3}"/>
              </a:ext>
            </a:extLst>
          </p:cNvPr>
          <p:cNvSpPr txBox="1"/>
          <p:nvPr/>
        </p:nvSpPr>
        <p:spPr>
          <a:xfrm>
            <a:off x="1120848" y="7085722"/>
            <a:ext cx="116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Internet Safety Assembly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EAB5A04-774A-435D-9378-74AE35A7F62A}"/>
              </a:ext>
            </a:extLst>
          </p:cNvPr>
          <p:cNvCxnSpPr/>
          <p:nvPr/>
        </p:nvCxnSpPr>
        <p:spPr>
          <a:xfrm>
            <a:off x="5599484" y="8638745"/>
            <a:ext cx="292238" cy="221823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4F854DF-5257-40E1-9859-E8295BAC23D5}"/>
              </a:ext>
            </a:extLst>
          </p:cNvPr>
          <p:cNvCxnSpPr/>
          <p:nvPr/>
        </p:nvCxnSpPr>
        <p:spPr>
          <a:xfrm flipH="1">
            <a:off x="7738404" y="6354213"/>
            <a:ext cx="297656" cy="133985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6550DB4F-0911-490C-9404-82945CD1545B}"/>
              </a:ext>
            </a:extLst>
          </p:cNvPr>
          <p:cNvCxnSpPr>
            <a:cxnSpLocks/>
          </p:cNvCxnSpPr>
          <p:nvPr/>
        </p:nvCxnSpPr>
        <p:spPr>
          <a:xfrm flipV="1">
            <a:off x="1511311" y="6654304"/>
            <a:ext cx="6464" cy="394129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65CA507-F3CD-47A4-993F-76B494691E8F}"/>
              </a:ext>
            </a:extLst>
          </p:cNvPr>
          <p:cNvCxnSpPr/>
          <p:nvPr/>
        </p:nvCxnSpPr>
        <p:spPr>
          <a:xfrm>
            <a:off x="4632566" y="3934452"/>
            <a:ext cx="42240" cy="360742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5760EDE-EC12-47FE-980F-3F744F50517F}"/>
              </a:ext>
            </a:extLst>
          </p:cNvPr>
          <p:cNvCxnSpPr>
            <a:cxnSpLocks/>
          </p:cNvCxnSpPr>
          <p:nvPr/>
        </p:nvCxnSpPr>
        <p:spPr>
          <a:xfrm flipV="1">
            <a:off x="8353022" y="2187132"/>
            <a:ext cx="318587" cy="56568"/>
          </a:xfrm>
          <a:prstGeom prst="straightConnector1">
            <a:avLst/>
          </a:prstGeom>
          <a:ln w="28575" cap="sq">
            <a:solidFill>
              <a:schemeClr val="accent4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88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1876</TotalTime>
  <Words>289</Words>
  <Application>Microsoft Office PowerPoint</Application>
  <PresentationFormat>A3 Paper (297x420 mm)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>nso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Andie Parker Jones</dc:creator>
  <cp:lastModifiedBy>K.Drake</cp:lastModifiedBy>
  <cp:revision>58</cp:revision>
  <cp:lastPrinted>2019-11-29T09:38:39Z</cp:lastPrinted>
  <dcterms:created xsi:type="dcterms:W3CDTF">2019-11-16T11:44:16Z</dcterms:created>
  <dcterms:modified xsi:type="dcterms:W3CDTF">2020-05-05T14:34:43Z</dcterms:modified>
</cp:coreProperties>
</file>